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4.infourok.ru/uploads/ex/03ba/000101a1-c2fcac9f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76672"/>
            <a:ext cx="1012912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0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1" y="2240413"/>
            <a:ext cx="6204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Сарыарқаның батыстан-шығысқа дейінгі ұзындығы?</a:t>
            </a:r>
          </a:p>
        </p:txBody>
      </p:sp>
    </p:spTree>
    <p:extLst>
      <p:ext uri="{BB962C8B-B14F-4D97-AF65-F5344CB8AC3E}">
        <p14:creationId xmlns:p14="http://schemas.microsoft.com/office/powerpoint/2010/main" xmlns="" val="24887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5228" y="548680"/>
            <a:ext cx="6204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1200км</a:t>
            </a:r>
          </a:p>
        </p:txBody>
      </p:sp>
      <p:pic>
        <p:nvPicPr>
          <p:cNvPr id="5122" name="Picture 2" descr="3-топ.Маңғыстау мен Атырау облысына карта бойынша сипаттама беру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7751677" cy="43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2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1" y="2240413"/>
            <a:ext cx="6204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Фернан Магеллан. саяхатының маңыздылығы?</a:t>
            </a:r>
          </a:p>
        </p:txBody>
      </p:sp>
    </p:spTree>
    <p:extLst>
      <p:ext uri="{BB962C8B-B14F-4D97-AF65-F5344CB8AC3E}">
        <p14:creationId xmlns:p14="http://schemas.microsoft.com/office/powerpoint/2010/main" xmlns="" val="26039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692696"/>
            <a:ext cx="6984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Жердің шар тәріздес екенін дәлелдеді</a:t>
            </a:r>
          </a:p>
        </p:txBody>
      </p:sp>
      <p:pic>
        <p:nvPicPr>
          <p:cNvPr id="6146" name="Picture 2" descr="Эта презентация создана для помощи ученикам и учителям в подготовке к уроку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976664" cy="40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1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1" y="2240413"/>
            <a:ext cx="6204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климаттық белдеулер?</a:t>
            </a:r>
          </a:p>
        </p:txBody>
      </p:sp>
    </p:spTree>
    <p:extLst>
      <p:ext uri="{BB962C8B-B14F-4D97-AF65-F5344CB8AC3E}">
        <p14:creationId xmlns:p14="http://schemas.microsoft.com/office/powerpoint/2010/main" xmlns="" val="19618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Экваторлық,субтропиктік</a:t>
            </a:r>
          </a:p>
        </p:txBody>
      </p:sp>
      <p:pic>
        <p:nvPicPr>
          <p:cNvPr id="7172" name="Picture 4" descr="Субтропиктік белдеу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920" y="1468448"/>
            <a:ext cx="7163472" cy="53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89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24041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 сөзінің мағынасы?</a:t>
            </a:r>
          </a:p>
        </p:txBody>
      </p:sp>
    </p:spTree>
    <p:extLst>
      <p:ext uri="{BB962C8B-B14F-4D97-AF65-F5344CB8AC3E}">
        <p14:creationId xmlns:p14="http://schemas.microsoft.com/office/powerpoint/2010/main" xmlns="" val="20193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7320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 тау</a:t>
            </a:r>
          </a:p>
        </p:txBody>
      </p:sp>
      <p:pic>
        <p:nvPicPr>
          <p:cNvPr id="8194" name="Picture 2" descr="Тянь-Шань тау жүйесіндегі асқар да заңғар, ұлытау Хантәңірінің биіктігі 701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55986"/>
            <a:ext cx="7992887" cy="50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24041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Нарын жотасы орналасқан Алтай бөлігі?</a:t>
            </a:r>
          </a:p>
        </p:txBody>
      </p:sp>
    </p:spTree>
    <p:extLst>
      <p:ext uri="{BB962C8B-B14F-4D97-AF65-F5344CB8AC3E}">
        <p14:creationId xmlns:p14="http://schemas.microsoft.com/office/powerpoint/2010/main" xmlns="" val="36886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76470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Мұзтау</a:t>
            </a:r>
          </a:p>
        </p:txBody>
      </p:sp>
      <p:pic>
        <p:nvPicPr>
          <p:cNvPr id="9218" name="Picture 2" descr="Алтай - Белуха (Мұзтау) 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8034"/>
            <a:ext cx="8496944" cy="47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2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863005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 таулы үстірт?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2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240413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Жапония елінің демографиялық проблемалардың бірі</a:t>
            </a:r>
          </a:p>
        </p:txBody>
      </p:sp>
    </p:spTree>
    <p:extLst>
      <p:ext uri="{BB962C8B-B14F-4D97-AF65-F5344CB8AC3E}">
        <p14:creationId xmlns:p14="http://schemas.microsoft.com/office/powerpoint/2010/main" xmlns="" val="3903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4046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қартаюы</a:t>
            </a:r>
          </a:p>
        </p:txBody>
      </p:sp>
      <p:pic>
        <p:nvPicPr>
          <p:cNvPr id="10242" name="Picture 2" descr="Национальная одежда в Северной Корее (53 фото) 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20578"/>
            <a:ext cx="8022010" cy="43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40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240413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Каспий теңізіндегі алыбында жатқан өзен?</a:t>
            </a:r>
          </a:p>
        </p:txBody>
      </p:sp>
    </p:spTree>
    <p:extLst>
      <p:ext uri="{BB962C8B-B14F-4D97-AF65-F5344CB8AC3E}">
        <p14:creationId xmlns:p14="http://schemas.microsoft.com/office/powerpoint/2010/main" xmlns="" val="8751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0466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Сағыз өзені.</a:t>
            </a:r>
          </a:p>
        </p:txBody>
      </p:sp>
      <p:pic>
        <p:nvPicPr>
          <p:cNvPr id="11266" name="Picture 2" descr="3 августа вместе с Талдыкорганской авиагруппой Казавиалесохраны мы вылетели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7531"/>
            <a:ext cx="5004048" cy="38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ia.ru. minenergo.gov.ru. inform.kz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96110"/>
            <a:ext cx="4860032" cy="34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бирь река Якути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88831" cy="43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029" y="404665"/>
            <a:ext cx="7765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сібір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1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029" y="863005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Еліміздегі мұнай өңдеу зауыты бар қала?</a:t>
            </a:r>
            <a:endParaRPr lang="kk-KZ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6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1" y="2204863"/>
            <a:ext cx="6204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Атырау қаласы</a:t>
            </a:r>
            <a:endParaRPr lang="kk-KZ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...и актуальная информации клиники ☑️11 ФЕВРАЛЯ ОТБОР ПАЦИЕНТОВ для проведе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9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1" y="2204863"/>
            <a:ext cx="6204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Францияның жағалауын шайып жатқан бұғаз?</a:t>
            </a:r>
            <a:endParaRPr lang="kk-KZ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оннель под Ла-Маншем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46" y="1628800"/>
            <a:ext cx="7803744" cy="45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204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Ла-Манш</a:t>
            </a:r>
            <a:endParaRPr lang="kk-KZ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1" y="2240413"/>
            <a:ext cx="6204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Федеративті республикалар?</a:t>
            </a:r>
            <a:endParaRPr lang="kk-KZ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3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1" y="620688"/>
            <a:ext cx="649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Куба,Боливия.</a:t>
            </a:r>
          </a:p>
        </p:txBody>
      </p:sp>
      <p:sp>
        <p:nvSpPr>
          <p:cNvPr id="2" name="AutoShape 2" descr="https://www.radiohc.cu/articles/4745-cubaboli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radiohc.cu/articles/4745-cubabolivi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uba, havana, government, bolivia, official visit, trade, econom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006" y="2132856"/>
            <a:ext cx="6970402" cy="45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76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157</TotalTime>
  <Words>78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Winter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Информатика</cp:lastModifiedBy>
  <cp:revision>18</cp:revision>
  <dcterms:created xsi:type="dcterms:W3CDTF">2022-03-15T05:15:51Z</dcterms:created>
  <dcterms:modified xsi:type="dcterms:W3CDTF">2022-03-17T04:25:12Z</dcterms:modified>
</cp:coreProperties>
</file>